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2" r:id="rId2"/>
    <p:sldId id="285" r:id="rId3"/>
    <p:sldId id="284" r:id="rId4"/>
    <p:sldId id="283" r:id="rId5"/>
    <p:sldId id="257" r:id="rId6"/>
    <p:sldId id="258" r:id="rId7"/>
    <p:sldId id="260" r:id="rId8"/>
    <p:sldId id="261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5" r:id="rId22"/>
    <p:sldId id="278" r:id="rId23"/>
    <p:sldId id="279" r:id="rId24"/>
    <p:sldId id="280" r:id="rId25"/>
    <p:sldId id="281" r:id="rId26"/>
    <p:sldId id="28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87"/>
    <p:restoredTop sz="94878"/>
  </p:normalViewPr>
  <p:slideViewPr>
    <p:cSldViewPr snapToGrid="0" snapToObjects="1">
      <p:cViewPr varScale="1">
        <p:scale>
          <a:sx n="65" d="100"/>
          <a:sy n="65" d="100"/>
        </p:scale>
        <p:origin x="224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95F3-D655-4446-BC5A-57F8229249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897A79-E0A7-BB46-9E64-A26C761F8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79847-9EFE-3943-9327-27F7450C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A9CD9-3067-7940-B08B-540A39ACF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AE1BD-2FEE-2840-879C-04BE9EF54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32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2FAA9-34CE-224C-A1AA-0C5B43C4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E6555-91EE-254B-85C0-49A9EF2D4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8421-9380-2449-8A48-B22532E37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BCD2F-6CE8-064C-A938-1D3684BA8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39EB8-E50D-2B44-A270-6655C6C5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64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E5D896-AA3B-6D4B-A702-43F3CEEE6A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823F40-8BE1-D44C-8921-26EF98E8A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1D780-8EBF-4749-98D3-945C20825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B21A7-EF90-124C-9ED2-7102B5DFC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7C4-BDDD-0D41-A74D-89DD4B2E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30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76E78-7227-FA47-8C55-842918DB1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A0B8-6ED2-8545-BF63-BE08C2C39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3D126-5022-7A4F-9C2D-2BD2499A7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02DD9-1A8F-0548-A5FF-26847D88E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3AF81-FBF8-4543-8533-19EA4841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3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8B46-4712-C44B-92BA-1795A56D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B5599-76FD-2D4B-9BBF-2E48F72E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22BAA-B94E-EC40-9E49-92010D30A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67589-765D-9840-AFC0-DD1CC2ADD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056E8-E6C9-EE46-8C5F-BB455C94A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0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C1F09-E0BA-CD44-B64D-544B200B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D0ADC-BF2F-0B4D-A93E-88655EC9B8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0A7E4C-6597-9A4C-B283-9DA44D5C5B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3244B-80F0-2647-85A0-67E7F4E54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38BB18-91DA-1340-9E22-BCF10461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F2D45-F610-C24E-AEF0-52B2780C8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2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26A77-BDF3-5D45-BEA8-78A704BB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C65C4-A4FF-9548-A256-CA9D39444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89960-493E-D641-85D2-1259725AE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90A6E-6644-314F-BC3A-604F7B4943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899D2C-FD1B-1941-8F32-1F45900CD7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2D289-D94C-564C-B576-71A1A8093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BC6E56-03DD-A242-AF39-BFD4E3139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461118-7A58-854B-AC8F-9E640750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94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09A7-D80A-EE44-B18C-2DA09B369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A1263-E3F0-BD44-BA0A-6A9884566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710AE-E654-644B-AC53-E0AEED75E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4DBBB-9BDB-4B48-AF33-B13BDB25F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8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4253B4-E5ED-834E-868D-5E05004D3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61E807-FF40-1D45-B160-6F379C8D5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9CDC-EEE9-2244-BE2E-13A83512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CEDB-54E1-A74A-B3A0-55461138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6E26-ACA3-BC4C-A7D3-F55B4242F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035F10-4E4D-104B-97F1-7454AE5BA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D455A-005C-6140-B131-451AEE849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09B2F-12E6-CD46-AE29-5D5FFD948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FE946-E64A-284A-8532-AD0BE0309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74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0C67D-4CD1-6248-B5AB-53469FEAE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7D62BF-2E31-6047-8824-2B1CF2AFA5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DABA6B-9FFB-0944-8015-456D227786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0797A-FC4A-1C4A-AEE3-F9D596EB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2B284-10D9-4845-8E84-2454AD9A0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3FDE4E-63A6-6049-9E45-5EBCB8D7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5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752C5A-E916-E44C-979A-9E7B36FE4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94D845-0CBF-B547-A57E-17F06C885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8F36C-6F1E-AB49-96B2-21F651AA8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6B0E6-199E-334F-B960-4DB6B3DD8642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2E28-5B27-4647-988D-6B62D04E7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5AEFA-C518-4D4E-983E-234F10CCD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41F1E-B8A5-1A4F-8AAB-36FED7D0DB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40.tiff"/><Relationship Id="rId4" Type="http://schemas.openxmlformats.org/officeDocument/2006/relationships/image" Target="../media/image3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BC1A0-1698-D542-AEFC-003FE5F1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5A322-DAD4-1C4B-95F7-D0DD940C2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D2A5F-6346-F64B-8005-635E1119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0703" y="0"/>
            <a:ext cx="1256270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CA4888-3DF2-EC40-A13C-528E39354E8D}"/>
              </a:ext>
            </a:extLst>
          </p:cNvPr>
          <p:cNvSpPr txBox="1"/>
          <p:nvPr/>
        </p:nvSpPr>
        <p:spPr>
          <a:xfrm>
            <a:off x="28832" y="230188"/>
            <a:ext cx="1132496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			WELCOME TO LINUX</a:t>
            </a: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endParaRPr lang="en-US" sz="4800" dirty="0">
              <a:solidFill>
                <a:schemeClr val="bg1"/>
              </a:solidFill>
            </a:endParaRPr>
          </a:p>
          <a:p>
            <a:r>
              <a:rPr lang="en-US" sz="4800" dirty="0">
                <a:solidFill>
                  <a:schemeClr val="bg1"/>
                </a:solidFill>
              </a:rPr>
              <a:t>By: Alex Rodriguez</a:t>
            </a:r>
          </a:p>
        </p:txBody>
      </p:sp>
    </p:spTree>
    <p:extLst>
      <p:ext uri="{BB962C8B-B14F-4D97-AF65-F5344CB8AC3E}">
        <p14:creationId xmlns:p14="http://schemas.microsoft.com/office/powerpoint/2010/main" val="370268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Changing 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pathnames</a:t>
            </a:r>
          </a:p>
          <a:p>
            <a:pPr lvl="1"/>
            <a:r>
              <a:rPr lang="en-US" dirty="0"/>
              <a:t>Begins with the root directory and follows the tree branch by branch</a:t>
            </a:r>
          </a:p>
          <a:p>
            <a:pPr lvl="1"/>
            <a:r>
              <a:rPr lang="en-US" dirty="0"/>
              <a:t>Working directory will change  to /bin or current directory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095811-31CF-754D-A74B-500E53510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877" y="3492644"/>
            <a:ext cx="7912245" cy="24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2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Changing current working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109"/>
            <a:ext cx="10515600" cy="5234854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Relative pathnames</a:t>
            </a:r>
          </a:p>
          <a:p>
            <a:pPr lvl="1"/>
            <a:r>
              <a:rPr lang="en-US" dirty="0"/>
              <a:t>Starts from root directory and leads to its destination, It starts from the working directory</a:t>
            </a:r>
          </a:p>
          <a:p>
            <a:pPr lvl="1"/>
            <a:r>
              <a:rPr lang="en-US" dirty="0"/>
              <a:t>To represent relative position we use special symbols .(dot) and ..(dot dot)</a:t>
            </a:r>
          </a:p>
          <a:p>
            <a:pPr lvl="2"/>
            <a:r>
              <a:rPr lang="en-US" dirty="0"/>
              <a:t>.(dot) – refers to working directory</a:t>
            </a:r>
          </a:p>
          <a:p>
            <a:pPr lvl="2"/>
            <a:r>
              <a:rPr lang="en-US" dirty="0"/>
              <a:t>..(dot dot) – refers to the working directory’s parent directory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6BC214-4CFD-7E4A-98F2-17DD8E513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122" y="3855605"/>
            <a:ext cx="8865755" cy="112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CA72DF-F4AB-CD4C-B2E9-42CD6BA2D5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122" y="5446580"/>
            <a:ext cx="8865755" cy="119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5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9656FA-A791-7A48-887D-8901BB8F56E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– List Directory contents</a:t>
            </a:r>
          </a:p>
          <a:p>
            <a:pPr lvl="1"/>
            <a:r>
              <a:rPr lang="en-US" dirty="0"/>
              <a:t>Displays directories contents and attributes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BD30CE-53ED-3B40-B79B-A231EC4D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145" y="2819258"/>
            <a:ext cx="9326418" cy="1148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44C96-D61B-8C40-8F7D-4626FD38B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6145" y="4466047"/>
            <a:ext cx="9320068" cy="107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69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8F934E-62C4-304D-A785-882FF81FC5EB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-l – by adding “ -l”  to the command we changed the output to the long format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3FD88-567B-F147-AE55-BAEDFA26A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655" y="3079317"/>
            <a:ext cx="996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10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Exploring the system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ls -</a:t>
            </a:r>
            <a:r>
              <a:rPr lang="en-US" dirty="0" err="1"/>
              <a:t>lt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”l” stand for long format</a:t>
            </a:r>
          </a:p>
          <a:p>
            <a:pPr lvl="1"/>
            <a:r>
              <a:rPr lang="en-US" dirty="0"/>
              <a:t>“t” option is to sort the result</a:t>
            </a:r>
          </a:p>
          <a:p>
            <a:pPr lvl="1"/>
            <a:r>
              <a:rPr lang="en-US" dirty="0"/>
              <a:t>You can also use ls -</a:t>
            </a:r>
            <a:r>
              <a:rPr lang="en-US" dirty="0" err="1"/>
              <a:t>lt</a:t>
            </a:r>
            <a:r>
              <a:rPr lang="en-US" dirty="0"/>
              <a:t> --reverse to sort back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D60ED4-364D-2A48-B98D-7DFE89398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3409517"/>
            <a:ext cx="100076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0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2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Different Options to use 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F6CFB5-F545-7347-871F-BC7BD8201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55" y="1130464"/>
            <a:ext cx="6223000" cy="551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41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4EE18C-39F8-2949-861B-4D8970C66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88228"/>
            <a:ext cx="9476509" cy="237658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98BF7F-D381-B549-9CD1-557689F633F6}"/>
              </a:ext>
            </a:extLst>
          </p:cNvPr>
          <p:cNvSpPr txBox="1">
            <a:spLocks/>
          </p:cNvSpPr>
          <p:nvPr/>
        </p:nvSpPr>
        <p:spPr>
          <a:xfrm>
            <a:off x="1067493" y="3086492"/>
            <a:ext cx="10169929" cy="5284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sz="2000" dirty="0"/>
              <a:t>Access rights to the file. The first character indicates the type of file. Among the different types, a leading dash means a regular file, while a “d” indicates a directory. The next three characters are the access rights for the file's owner, the next three are for members of the file's group, and the final three are for everyone else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File's number of hard links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username of the file's owner.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The name of the group which owns the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Size of the file in bytes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Date and time of the file's last modification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Name of the file.</a:t>
            </a:r>
          </a:p>
        </p:txBody>
      </p:sp>
    </p:spTree>
    <p:extLst>
      <p:ext uri="{BB962C8B-B14F-4D97-AF65-F5344CB8AC3E}">
        <p14:creationId xmlns:p14="http://schemas.microsoft.com/office/powerpoint/2010/main" val="24147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Identify what file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" pitchFamily="2" charset="0"/>
              </a:rPr>
              <a:t>file &lt;</a:t>
            </a:r>
            <a:r>
              <a:rPr lang="en-US" dirty="0" err="1">
                <a:latin typeface="Courier" pitchFamily="2" charset="0"/>
              </a:rPr>
              <a:t>picture.jpg</a:t>
            </a:r>
            <a:r>
              <a:rPr lang="en-US" dirty="0">
                <a:latin typeface="Courier" pitchFamily="2" charset="0"/>
              </a:rPr>
              <a:t>&gt; </a:t>
            </a:r>
          </a:p>
          <a:p>
            <a:pPr lvl="1"/>
            <a:r>
              <a:rPr lang="en-US" dirty="0">
                <a:latin typeface="Courier" pitchFamily="2" charset="0"/>
              </a:rPr>
              <a:t>It will display the type of file .txt .jpeg .mp3</a:t>
            </a:r>
          </a:p>
          <a:p>
            <a:pPr lvl="1"/>
            <a:endParaRPr lang="en-US" dirty="0">
              <a:latin typeface="Courier" pitchFamily="2" charset="0"/>
            </a:endParaRPr>
          </a:p>
          <a:p>
            <a:pPr lvl="1"/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endParaRPr lang="en-US" dirty="0">
              <a:latin typeface="Courier" pitchFamily="2" charset="0"/>
            </a:endParaRPr>
          </a:p>
          <a:p>
            <a:pPr marL="457200" lvl="1" indent="0">
              <a:buNone/>
            </a:pP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less &lt;</a:t>
            </a:r>
            <a:r>
              <a:rPr lang="en-US" dirty="0" err="1">
                <a:latin typeface="Courier" pitchFamily="2" charset="0"/>
              </a:rPr>
              <a:t>file.txt</a:t>
            </a:r>
            <a:r>
              <a:rPr lang="en-US" dirty="0">
                <a:latin typeface="Courier" pitchFamily="2" charset="0"/>
              </a:rPr>
              <a:t>&gt; to exit type “q” key</a:t>
            </a:r>
          </a:p>
          <a:p>
            <a:pPr lvl="1"/>
            <a:r>
              <a:rPr lang="en-US" dirty="0">
                <a:latin typeface="Courier" pitchFamily="2" charset="0"/>
              </a:rPr>
              <a:t>less command is a program to view text files.</a:t>
            </a:r>
          </a:p>
          <a:p>
            <a:pPr lvl="1"/>
            <a:endParaRPr lang="en-US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34D19E-FE12-CD4A-849F-91816CC4D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200" y="2816802"/>
            <a:ext cx="7213600" cy="101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B86B7-FAFE-F440-99F1-0FB91D560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5445587"/>
            <a:ext cx="72009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69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875834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cp</a:t>
            </a:r>
            <a:r>
              <a:rPr lang="en-US" dirty="0"/>
              <a:t> – Copy files and directories</a:t>
            </a:r>
          </a:p>
          <a:p>
            <a:pPr lvl="1"/>
            <a:r>
              <a:rPr lang="en-US" dirty="0"/>
              <a:t>Wildcards match any character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7E35E2-8700-9345-9ED8-A4E44030A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000" y="3142687"/>
            <a:ext cx="7366000" cy="1714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29432-5DBE-3F40-A3F0-7C04DE18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190" y="5200217"/>
            <a:ext cx="72517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Part 2 Copy files or directories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E2A4A4-5D78-2F49-A40D-98D9250F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1695446"/>
            <a:ext cx="73406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6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9447-B113-C747-83A5-34F77081B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2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Goal for this class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25E0C-1895-1A4E-A602-534C46B2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804"/>
            <a:ext cx="10515600" cy="4351338"/>
          </a:xfrm>
        </p:spPr>
        <p:txBody>
          <a:bodyPr/>
          <a:lstStyle/>
          <a:p>
            <a:r>
              <a:rPr lang="en-US" dirty="0"/>
              <a:t>Learn Linux commands and be comfortable using them on daily basis</a:t>
            </a:r>
          </a:p>
          <a:p>
            <a:r>
              <a:rPr lang="en-US" dirty="0"/>
              <a:t>On demand on any job field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86C34-7FF6-1A44-B0CE-EC3A697F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19" y="2472489"/>
            <a:ext cx="6169192" cy="4112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12CDA2-2D97-B541-8EE1-F10AD903F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727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77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Part 3 copy files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39" y="90699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r>
              <a:rPr lang="en-US" dirty="0"/>
              <a:t>Using –v to get details about the transaction 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Other examples to try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2CDAD-4A32-5346-99E5-C8E15CDA6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23" y="1631483"/>
            <a:ext cx="5867400" cy="9214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A3A8B6-69B3-C342-88CE-004A682EE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916" y="3028721"/>
            <a:ext cx="5934390" cy="2347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5C87FA-4773-D742-9EDF-C10DB2E110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978" y="5351750"/>
            <a:ext cx="5871328" cy="12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89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852382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mkdir</a:t>
            </a:r>
            <a:r>
              <a:rPr lang="en-US" dirty="0"/>
              <a:t> – Create Directories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mkdir</a:t>
            </a:r>
            <a:r>
              <a:rPr lang="en-US" dirty="0"/>
              <a:t> command is used to create directories only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C243E4-BEC5-FA41-8FD7-8BAA7A7C8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811" y="2914217"/>
            <a:ext cx="8890000" cy="306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39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mv – move and rename files</a:t>
            </a:r>
          </a:p>
          <a:p>
            <a:pPr lvl="1"/>
            <a:r>
              <a:rPr lang="en-US" dirty="0"/>
              <a:t>The mv command performs file moving and file renaming </a:t>
            </a:r>
          </a:p>
          <a:p>
            <a:pPr lvl="1"/>
            <a:r>
              <a:rPr lang="en-US" dirty="0"/>
              <a:t>After operation original filename no longer exists after the operation</a:t>
            </a:r>
          </a:p>
          <a:p>
            <a:pPr lvl="1"/>
            <a:r>
              <a:rPr lang="en-US" dirty="0"/>
              <a:t>mv is used </a:t>
            </a:r>
            <a:r>
              <a:rPr lang="en-US" dirty="0" err="1"/>
              <a:t>ithe</a:t>
            </a:r>
            <a:r>
              <a:rPr lang="en-US" dirty="0"/>
              <a:t> same way as </a:t>
            </a:r>
            <a:r>
              <a:rPr lang="en-US" dirty="0" err="1"/>
              <a:t>cp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E5EB-056C-5E48-852F-5DDF03AEC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626" y="3548348"/>
            <a:ext cx="7520371" cy="278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14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86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mv command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952A02-EE5D-1243-9942-8AD570E26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50" y="1320426"/>
            <a:ext cx="7327900" cy="2578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972ACC-A04F-ED4A-A437-EE79602C7C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879" y="3993119"/>
            <a:ext cx="5393997" cy="265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3"/>
            <a:ext cx="10162309" cy="4126490"/>
          </a:xfrm>
        </p:spPr>
        <p:txBody>
          <a:bodyPr/>
          <a:lstStyle/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9D0A7A-47A6-7743-856E-43D9A1AB18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7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rm</a:t>
            </a:r>
            <a:r>
              <a:rPr lang="en-US" dirty="0"/>
              <a:t> – Remove Files and Directories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rm</a:t>
            </a:r>
            <a:r>
              <a:rPr lang="en-US" dirty="0"/>
              <a:t> command is used to remove (delete) files and directories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E29DD2-DFCA-7F47-BBDC-7D18BF0F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Manipulating Files and Directories part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7D4FF-2FC7-FE49-8927-9E76D1523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2787217"/>
            <a:ext cx="81153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15"/>
            <a:ext cx="10515600" cy="1325563"/>
          </a:xfrm>
        </p:spPr>
        <p:txBody>
          <a:bodyPr/>
          <a:lstStyle/>
          <a:p>
            <a:pPr algn="ctr"/>
            <a:r>
              <a:rPr lang="en-US" b="1" dirty="0" err="1">
                <a:latin typeface="Batang" panose="02030600000101010101" pitchFamily="18" charset="-127"/>
                <a:ea typeface="Batang" panose="02030600000101010101" pitchFamily="18" charset="-127"/>
              </a:rPr>
              <a:t>rm</a:t>
            </a: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 useful 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AB3D6B-1684-9246-B8FD-4A2B907B2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100" y="1233570"/>
            <a:ext cx="7289800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27A021-D7E2-8B4E-A15F-9DEB9743D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1100" y="2367757"/>
            <a:ext cx="7366000" cy="200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5A4EB5-5B5D-2745-8E07-4DED09C1B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431" y="4490983"/>
            <a:ext cx="7366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75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18052"/>
            <a:ext cx="10515600" cy="1951847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Task 1</a:t>
            </a:r>
            <a:b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Develop Backend Application </a:t>
            </a:r>
            <a:b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for a Financial Institution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C2F72A-46F1-5846-99BE-E775774CF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698" y="2638406"/>
            <a:ext cx="6693001" cy="333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5496"/>
            <a:ext cx="118872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  <a:cs typeface="Courier New" panose="02070309020205020404" pitchFamily="49" charset="0"/>
              </a:rPr>
              <a:t>		Introduction to Linux</a:t>
            </a:r>
            <a:r>
              <a:rPr lang="en-US" dirty="0"/>
              <a:t>		</a:t>
            </a:r>
            <a:endParaRPr lang="en-US" dirty="0">
              <a:solidFill>
                <a:schemeClr val="bg1"/>
              </a:solidFill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2" y="1623579"/>
            <a:ext cx="10515600" cy="4351338"/>
          </a:xfrm>
        </p:spPr>
        <p:txBody>
          <a:bodyPr/>
          <a:lstStyle/>
          <a:p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Why use the command line?</a:t>
            </a:r>
          </a:p>
          <a:p>
            <a:pPr marL="457200" lvl="1" indent="0">
              <a:buNone/>
            </a:pPr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Have you ever noticed movies where the “super hacker” the guy who can break into the most secure network for a military computer in under 30 seconds. Is sitting in a computer barely touching the mouse and typing in the keyboard.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83529-AA13-AA44-BD72-6827CA46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C2CAE4-ADB2-3346-9E89-B7C11ACB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833" y="3606194"/>
            <a:ext cx="5399578" cy="303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97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745CB-C1A8-2C41-BE86-3FE3F0294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What's the difference between Unix/Linux?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DBF3-8C77-984F-9C85-0A72F45B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 is a complete operating system on the other hand Linux is just a kernel.</a:t>
            </a:r>
          </a:p>
          <a:p>
            <a:r>
              <a:rPr lang="en-US" dirty="0"/>
              <a:t>Users : Linux is used by everyone, from home users to developers and computer enthusiasts alike while Unix is mainly for mainframes</a:t>
            </a:r>
          </a:p>
          <a:p>
            <a:r>
              <a:rPr lang="en-US" dirty="0"/>
              <a:t>Linux is actually free and opens source on the other hand Original UNIX is not</a:t>
            </a:r>
            <a:r>
              <a:rPr lang="en-US" i="1" dirty="0"/>
              <a:t> (Some of the derivatives of UNIX are also free).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15E77-336F-7243-99EA-ECAE3CEA0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309" y="4657295"/>
            <a:ext cx="4125441" cy="206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19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822" y="21549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Batang" panose="02030600000101010101" pitchFamily="18" charset="-127"/>
                <a:ea typeface="Batang" panose="02030600000101010101" pitchFamily="18" charset="-127"/>
              </a:rPr>
              <a:t>Learning the shell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22" y="1623579"/>
            <a:ext cx="10515600" cy="4351338"/>
          </a:xfrm>
        </p:spPr>
        <p:txBody>
          <a:bodyPr/>
          <a:lstStyle/>
          <a:p>
            <a:r>
              <a:rPr lang="en-US" dirty="0"/>
              <a:t>Your First Keystrokes</a:t>
            </a:r>
          </a:p>
          <a:p>
            <a:pPr lvl="1"/>
            <a:r>
              <a:rPr lang="en-US" dirty="0"/>
              <a:t>This is called </a:t>
            </a:r>
            <a:r>
              <a:rPr lang="en-US" i="1" dirty="0"/>
              <a:t>shell prompt </a:t>
            </a:r>
          </a:p>
          <a:p>
            <a:pPr lvl="1"/>
            <a:r>
              <a:rPr lang="en-US" dirty="0"/>
              <a:t>Includes the username followed by current working directory and dollar sign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Super User privileges </a:t>
            </a:r>
          </a:p>
          <a:p>
            <a:pPr lvl="1"/>
            <a:r>
              <a:rPr lang="en-US" dirty="0"/>
              <a:t>Last character has hash mark (#)  means you logged in as root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283529-AA13-AA44-BD72-6827CA46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7ED98-965A-C44F-953F-06E2644F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327" y="3335121"/>
            <a:ext cx="8115300" cy="88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4B480-8263-E145-B07A-AAF438054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727" y="5401888"/>
            <a:ext cx="80899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Command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Arrow key up </a:t>
            </a:r>
          </a:p>
          <a:p>
            <a:pPr lvl="1"/>
            <a:r>
              <a:rPr lang="en-US" dirty="0"/>
              <a:t>Will bring the last command used</a:t>
            </a:r>
          </a:p>
          <a:p>
            <a:pPr lvl="1"/>
            <a:r>
              <a:rPr lang="en-US" dirty="0"/>
              <a:t>It can remember up to 500 commands by default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C1199-72AA-CB47-9BD9-4349B3F2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91DA86-733B-B64F-8CA9-1CE01DCF6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3986" y="3209380"/>
            <a:ext cx="5641686" cy="320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A few simple commands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5455"/>
            <a:ext cx="10515600" cy="4791508"/>
          </a:xfrm>
        </p:spPr>
        <p:txBody>
          <a:bodyPr/>
          <a:lstStyle/>
          <a:p>
            <a:r>
              <a:rPr lang="en-US" dirty="0"/>
              <a:t> date – displays current time and date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cal</a:t>
            </a:r>
            <a:r>
              <a:rPr lang="en-US" dirty="0"/>
              <a:t> – by default displays a calendar of the current month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9B6F17-8BD2-8E4E-A737-78F67505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AEF679-19E3-2E4F-AB94-BC1418A46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511" y="1971675"/>
            <a:ext cx="8153400" cy="1308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8EBA01-CC44-FD4F-A186-46E355778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11" y="3908989"/>
            <a:ext cx="82042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2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A few simple commands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7745"/>
            <a:ext cx="10515600" cy="4819218"/>
          </a:xfrm>
        </p:spPr>
        <p:txBody>
          <a:bodyPr/>
          <a:lstStyle/>
          <a:p>
            <a:r>
              <a:rPr lang="en-US" dirty="0" err="1"/>
              <a:t>df</a:t>
            </a:r>
            <a:r>
              <a:rPr lang="en-US" dirty="0"/>
              <a:t> – displays amount of free space on your disk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free – displays free space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854E3-6426-7F46-81D3-EF3CD498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141" y="1911062"/>
            <a:ext cx="10694356" cy="1911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687EC8-56D8-284C-8337-E40BF03A6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500" y="4376306"/>
            <a:ext cx="101473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6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AE1-6F9D-D044-8CC1-241608C2F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Batang" panose="02030600000101010101" pitchFamily="18" charset="-127"/>
                <a:ea typeface="Batang" panose="02030600000101010101" pitchFamily="18" charset="-127"/>
              </a:rPr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938F0-5CD2-ED43-A8CD-AD3665F6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pwd</a:t>
            </a:r>
            <a:r>
              <a:rPr lang="en-US" dirty="0"/>
              <a:t> – Print name of current working directory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ls – Listing files and directories in the current working directory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E839E-F293-2D41-B11F-6E25660A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422" y="5974917"/>
            <a:ext cx="860313" cy="668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F9447C-E8B0-5D46-B295-786E4E2FF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368" y="2399145"/>
            <a:ext cx="755650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8AEF63-E0E7-2345-92FC-3295D06CA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68" y="4491355"/>
            <a:ext cx="89027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48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22721</TotalTime>
  <Words>712</Words>
  <Application>Microsoft Macintosh PowerPoint</Application>
  <PresentationFormat>Widescreen</PresentationFormat>
  <Paragraphs>114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Batang</vt:lpstr>
      <vt:lpstr>Arial</vt:lpstr>
      <vt:lpstr>Calibri</vt:lpstr>
      <vt:lpstr>Calibri Light</vt:lpstr>
      <vt:lpstr>Courier</vt:lpstr>
      <vt:lpstr>Courier New</vt:lpstr>
      <vt:lpstr>Office Theme</vt:lpstr>
      <vt:lpstr>PowerPoint Presentation</vt:lpstr>
      <vt:lpstr>Our Goal for this class</vt:lpstr>
      <vt:lpstr>  Introduction to Linux  </vt:lpstr>
      <vt:lpstr>What's the difference between Unix/Linux?</vt:lpstr>
      <vt:lpstr>Learning the shell </vt:lpstr>
      <vt:lpstr>Command History</vt:lpstr>
      <vt:lpstr>A few simple commands part 1</vt:lpstr>
      <vt:lpstr>A few simple commands part 2</vt:lpstr>
      <vt:lpstr>Navigation</vt:lpstr>
      <vt:lpstr>Changing current working directory</vt:lpstr>
      <vt:lpstr>Changing current working directory</vt:lpstr>
      <vt:lpstr>Exploring the System part 1</vt:lpstr>
      <vt:lpstr>Exploring the System part 2</vt:lpstr>
      <vt:lpstr>Exploring the system part 3</vt:lpstr>
      <vt:lpstr>Different Options to use ls</vt:lpstr>
      <vt:lpstr>PowerPoint Presentation</vt:lpstr>
      <vt:lpstr>Identify what file type</vt:lpstr>
      <vt:lpstr>Manipulating Files and Directories part 1</vt:lpstr>
      <vt:lpstr>Part 2 Copy files or directories</vt:lpstr>
      <vt:lpstr>Part 3 copy files </vt:lpstr>
      <vt:lpstr>Manipulating Files and Directories part 2</vt:lpstr>
      <vt:lpstr>Manipulating Files and Directories part 3</vt:lpstr>
      <vt:lpstr>mv command part 2</vt:lpstr>
      <vt:lpstr>Manipulating Files and Directories part 4</vt:lpstr>
      <vt:lpstr>rm useful options</vt:lpstr>
      <vt:lpstr>Task 1 Develop Backend Application  for a Financial Institution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rodriguez</dc:creator>
  <cp:lastModifiedBy>ALEX rodriguez</cp:lastModifiedBy>
  <cp:revision>31</cp:revision>
  <dcterms:created xsi:type="dcterms:W3CDTF">2019-11-13T01:28:14Z</dcterms:created>
  <dcterms:modified xsi:type="dcterms:W3CDTF">2019-11-30T05:26:39Z</dcterms:modified>
</cp:coreProperties>
</file>